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Fjalla One"/>
      <p:regular r:id="rId22"/>
    </p:embeddedFont>
    <p:embeddedFont>
      <p:font typeface="Barlow Semi Condensed Medium"/>
      <p:regular r:id="rId23"/>
      <p:bold r:id="rId24"/>
      <p:italic r:id="rId25"/>
      <p:boldItalic r:id="rId26"/>
    </p:embeddedFont>
    <p:embeddedFont>
      <p:font typeface="Barlow Semi Condensed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FjallaOne-regular.fntdata"/><Relationship Id="rId21" Type="http://schemas.openxmlformats.org/officeDocument/2006/relationships/slide" Target="slides/slide17.xml"/><Relationship Id="rId24" Type="http://schemas.openxmlformats.org/officeDocument/2006/relationships/font" Target="fonts/BarlowSemiCondensedMedium-bold.fntdata"/><Relationship Id="rId23" Type="http://schemas.openxmlformats.org/officeDocument/2006/relationships/font" Target="fonts/BarlowSemiCondensed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SemiCondensedMedium-boldItalic.fntdata"/><Relationship Id="rId25" Type="http://schemas.openxmlformats.org/officeDocument/2006/relationships/font" Target="fonts/BarlowSemiCondensedMedium-italic.fntdata"/><Relationship Id="rId28" Type="http://schemas.openxmlformats.org/officeDocument/2006/relationships/font" Target="fonts/BarlowSemiCondensed-bold.fntdata"/><Relationship Id="rId27" Type="http://schemas.openxmlformats.org/officeDocument/2006/relationships/font" Target="fonts/BarlowSemiCondense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SemiCondensed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BarlowSemiCondensed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" name="Google Shape;16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g13ebaa6dd9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7" name="Google Shape;2187;g13ebaa6dd9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g13ebaa6dd9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4" name="Google Shape;2194;g13ebaa6dd9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13ebaa6dd9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13ebaa6dd9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g8714a43093_3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" name="Google Shape;2208;g8714a43093_3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g13ebaa6dd9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3" name="Google Shape;2213;g13ebaa6dd9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13ebaa6dd9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13ebaa6dd9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g13ebaa6dd92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3" name="Google Shape;2223;g13ebaa6dd9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6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g8714a43093_5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" name="Google Shape;2228;g8714a43093_5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86fa6133bc_4_2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86fa6133bc_4_2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8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g804e9800b4_0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0" name="Google Shape;1890;g804e9800b4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8714a43093_3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8714a43093_3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g13ebaa6dd9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2" name="Google Shape;2152;g13ebaa6dd9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7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13ebaa6dd9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13ebaa6dd9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13ebaa6dd9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" name="Google Shape;2166;g13ebaa6dd9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g13ebaa6dd9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3" name="Google Shape;2173;g13ebaa6dd9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8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g13ebaa6dd9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0" name="Google Shape;2180;g13ebaa6dd9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11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11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55" name="Google Shape;555;p11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11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1" name="Google Shape;621;p11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5" name="Google Shape;625;p13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6" name="Google Shape;626;p13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7" name="Google Shape;627;p13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8" name="Google Shape;628;p13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9" name="Google Shape;629;p13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0" name="Google Shape;630;p13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1" name="Google Shape;631;p13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2" name="Google Shape;632;p13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3" name="Google Shape;633;p13"/>
          <p:cNvSpPr txBox="1"/>
          <p:nvPr>
            <p:ph hasCustomPrompt="1"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/>
          <p:nvPr>
            <p:ph hasCustomPrompt="1"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/>
          <p:nvPr>
            <p:ph hasCustomPrompt="1"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/>
          <p:nvPr>
            <p:ph hasCustomPrompt="1"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9" name="Google Shape;639;p14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0" name="Google Shape;640;p14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1" name="Google Shape;641;p14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2" name="Google Shape;642;p14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3" name="Google Shape;643;p14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4" name="Google Shape;644;p14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7" name="Google Shape;667;p15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68" name="Google Shape;668;p15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69" name="Google Shape;669;p15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0" name="Google Shape;670;p15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1" name="Google Shape;671;p15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2" name="Google Shape;672;p15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3" name="Google Shape;673;p15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4" name="Google Shape;674;p15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15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3" name="Google Shape;713;p16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14" name="Google Shape;714;p16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16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5" name="Google Shape;755;p16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6" name="Google Shape;756;p16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7" name="Google Shape;757;p16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58" name="Google Shape;758;p16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9" name="Google Shape;759;p16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2" name="Google Shape;762;p17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3" name="Google Shape;763;p17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4" name="Google Shape;764;p17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5" name="Google Shape;765;p17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6" name="Google Shape;766;p17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7" name="Google Shape;767;p17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8" name="Google Shape;768;p17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9" name="Google Shape;769;p17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0" name="Google Shape;770;p17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1" name="Google Shape;771;p17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2" name="Google Shape;772;p17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3" name="Google Shape;773;p17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7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2" name="Google Shape;842;p18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5" name="Google Shape;845;p18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913" name="Google Shape;913;p19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6" name="Google Shape;916;p1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19" name="Google Shape;919;p1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9" name="Google Shape;949;p1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/>
          <p:nvPr>
            <p:ph hasCustomPrompt="1"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88" name="Google Shape;988;p20"/>
          <p:cNvSpPr txBox="1"/>
          <p:nvPr>
            <p:ph hasCustomPrompt="1"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90" name="Google Shape;990;p20"/>
          <p:cNvSpPr txBox="1"/>
          <p:nvPr>
            <p:ph hasCustomPrompt="1"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20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6" name="Google Shape;996;p20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20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3"/>
          <p:cNvSpPr txBox="1"/>
          <p:nvPr>
            <p:ph hasCustomPrompt="1"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4" name="Google Shape;1084;p21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5" name="Google Shape;1085;p21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6" name="Google Shape;1086;p21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7" name="Google Shape;1087;p21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8" name="Google Shape;1088;p21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9" name="Google Shape;1089;p21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2" name="Google Shape;1092;p22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093" name="Google Shape;1093;p22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" name="Google Shape;1133;p22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4" name="Google Shape;1134;p22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5" name="Google Shape;1135;p22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6" name="Google Shape;1136;p22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7" name="Google Shape;1137;p22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8" name="Google Shape;1138;p22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"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1" name="Google Shape;1141;p23"/>
          <p:cNvSpPr txBox="1"/>
          <p:nvPr>
            <p:ph idx="1" type="body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3" name="Google Shape;1143;p23"/>
          <p:cNvCxnSpPr/>
          <p:nvPr/>
        </p:nvCxnSpPr>
        <p:spPr>
          <a:xfrm flipH="1" rot="10800000">
            <a:off x="0" y="4332550"/>
            <a:ext cx="446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4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9" name="Google Shape;1229;p25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5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26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8" name="Google Shape;1328;p27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31" name="Google Shape;1331;p27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7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0" name="Google Shape;1550;p31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8" name="Google Shape;1618;p31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21" name="Google Shape;1621;p32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22" name="Google Shape;1622;p32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/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5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8" name="Google Shape;178;p5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9" name="Google Shape;179;p5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0" name="Google Shape;180;p5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1" name="Google Shape;181;p5"/>
          <p:cNvSpPr txBox="1"/>
          <p:nvPr>
            <p:ph hasCustomPrompt="1"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/>
          <p:nvPr>
            <p:ph hasCustomPrompt="1"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05" name="Google Shape;305;p7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7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7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8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8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0" name="Google Shape;440;p9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9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9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503" name="Google Shape;503;p10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10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6" name="Google Shape;1686;p33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87" name="Google Shape;1687;p33"/>
            <p:cNvSpPr/>
            <p:nvPr/>
          </p:nvSpPr>
          <p:spPr>
            <a:xfrm>
              <a:off x="830950" y="238200"/>
              <a:ext cx="6001825" cy="5109175"/>
            </a:xfrm>
            <a:custGeom>
              <a:rect b="b" l="l" r="r" t="t"/>
              <a:pathLst>
                <a:path extrusionOk="0" h="204367" w="240073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1009000" y="238125"/>
              <a:ext cx="5764775" cy="5102425"/>
            </a:xfrm>
            <a:custGeom>
              <a:rect b="b" l="l" r="r" t="t"/>
              <a:pathLst>
                <a:path extrusionOk="0" h="204097" w="230591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6155150" y="3211050"/>
              <a:ext cx="888225" cy="2247525"/>
            </a:xfrm>
            <a:custGeom>
              <a:rect b="b" l="l" r="r" t="t"/>
              <a:pathLst>
                <a:path extrusionOk="0" h="89901" w="35529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2992975" y="2455100"/>
              <a:ext cx="2658575" cy="3012625"/>
            </a:xfrm>
            <a:custGeom>
              <a:rect b="b" l="l" r="r" t="t"/>
              <a:pathLst>
                <a:path extrusionOk="0" h="120505" w="106343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2992975" y="2709450"/>
              <a:ext cx="2434725" cy="2758275"/>
            </a:xfrm>
            <a:custGeom>
              <a:rect b="b" l="l" r="r" t="t"/>
              <a:pathLst>
                <a:path extrusionOk="0" h="110331" w="97389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5418525" y="2464250"/>
              <a:ext cx="224875" cy="2994325"/>
            </a:xfrm>
            <a:custGeom>
              <a:rect b="b" l="l" r="r" t="t"/>
              <a:pathLst>
                <a:path extrusionOk="0" h="119773" w="8995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55335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5525350" y="4898950"/>
              <a:ext cx="126200" cy="568775"/>
            </a:xfrm>
            <a:custGeom>
              <a:rect b="b" l="l" r="r" t="t"/>
              <a:pathLst>
                <a:path extrusionOk="0" h="22751" w="5048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5643375" y="4524550"/>
              <a:ext cx="474150" cy="934025"/>
            </a:xfrm>
            <a:custGeom>
              <a:rect b="b" l="l" r="r" t="t"/>
              <a:pathLst>
                <a:path extrusionOk="0" h="37361" w="18966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56342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18209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1812775" y="4898950"/>
              <a:ext cx="126175" cy="568775"/>
            </a:xfrm>
            <a:custGeom>
              <a:rect b="b" l="l" r="r" t="t"/>
              <a:pathLst>
                <a:path extrusionOk="0" h="22751" w="5047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1930800" y="4524550"/>
              <a:ext cx="474125" cy="934025"/>
            </a:xfrm>
            <a:custGeom>
              <a:rect b="b" l="l" r="r" t="t"/>
              <a:pathLst>
                <a:path extrusionOk="0" h="37361" w="18965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19216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1398675" y="4437050"/>
              <a:ext cx="5067825" cy="567750"/>
            </a:xfrm>
            <a:custGeom>
              <a:rect b="b" l="l" r="r" t="t"/>
              <a:pathLst>
                <a:path extrusionOk="0" h="22710" w="202713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1390525" y="4428500"/>
              <a:ext cx="5084125" cy="584450"/>
            </a:xfrm>
            <a:custGeom>
              <a:rect b="b" l="l" r="r" t="t"/>
              <a:pathLst>
                <a:path extrusionOk="0" h="23378" w="203365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1400700" y="4437050"/>
              <a:ext cx="5065800" cy="531125"/>
            </a:xfrm>
            <a:custGeom>
              <a:rect b="b" l="l" r="r" t="t"/>
              <a:pathLst>
                <a:path extrusionOk="0" h="21245" w="202632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1391550" y="4427900"/>
              <a:ext cx="5084100" cy="549425"/>
            </a:xfrm>
            <a:custGeom>
              <a:rect b="b" l="l" r="r" t="t"/>
              <a:pathLst>
                <a:path extrusionOk="0" h="21977" w="203364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5056325" y="4664950"/>
              <a:ext cx="755975" cy="213700"/>
            </a:xfrm>
            <a:custGeom>
              <a:rect b="b" l="l" r="r" t="t"/>
              <a:pathLst>
                <a:path extrusionOk="0" h="8548" w="30239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5047175" y="4656825"/>
              <a:ext cx="774275" cy="230975"/>
            </a:xfrm>
            <a:custGeom>
              <a:rect b="b" l="l" r="r" t="t"/>
              <a:pathLst>
                <a:path extrusionOk="0" h="9239" w="30971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5774625" y="4437050"/>
              <a:ext cx="691875" cy="567750"/>
            </a:xfrm>
            <a:custGeom>
              <a:rect b="b" l="l" r="r" t="t"/>
              <a:pathLst>
                <a:path extrusionOk="0" h="22710" w="27675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5766475" y="4428250"/>
              <a:ext cx="708175" cy="584775"/>
            </a:xfrm>
            <a:custGeom>
              <a:rect b="b" l="l" r="r" t="t"/>
              <a:pathLst>
                <a:path extrusionOk="0" h="23391" w="28327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5189600" y="4452300"/>
              <a:ext cx="914700" cy="283675"/>
            </a:xfrm>
            <a:custGeom>
              <a:rect b="b" l="l" r="r" t="t"/>
              <a:pathLst>
                <a:path extrusionOk="0" h="11347" w="36588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5292375" y="4676900"/>
              <a:ext cx="262500" cy="176300"/>
            </a:xfrm>
            <a:custGeom>
              <a:rect b="b" l="l" r="r" t="t"/>
              <a:pathLst>
                <a:path extrusionOk="0" h="7052" w="1050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5442950" y="4707275"/>
              <a:ext cx="72250" cy="119475"/>
            </a:xfrm>
            <a:custGeom>
              <a:rect b="b" l="l" r="r" t="t"/>
              <a:pathLst>
                <a:path extrusionOk="0" h="4779" w="289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3283975" y="4592725"/>
              <a:ext cx="2022650" cy="316425"/>
            </a:xfrm>
            <a:custGeom>
              <a:rect b="b" l="l" r="r" t="t"/>
              <a:pathLst>
                <a:path extrusionOk="0" h="12657" w="80906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3274800" y="4584575"/>
              <a:ext cx="2041000" cy="332725"/>
            </a:xfrm>
            <a:custGeom>
              <a:rect b="b" l="l" r="r" t="t"/>
              <a:pathLst>
                <a:path extrusionOk="0" h="13309" w="8164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4902700" y="4584475"/>
              <a:ext cx="413100" cy="352825"/>
            </a:xfrm>
            <a:custGeom>
              <a:rect b="b" l="l" r="r" t="t"/>
              <a:pathLst>
                <a:path extrusionOk="0" h="14113" w="16524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3283975" y="4909125"/>
              <a:ext cx="1626875" cy="19375"/>
            </a:xfrm>
            <a:custGeom>
              <a:rect b="b" l="l" r="r" t="t"/>
              <a:pathLst>
                <a:path extrusionOk="0" h="775" w="65075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3274800" y="4899975"/>
              <a:ext cx="1645225" cy="37675"/>
            </a:xfrm>
            <a:custGeom>
              <a:rect b="b" l="l" r="r" t="t"/>
              <a:pathLst>
                <a:path extrusionOk="0" h="1507" w="65809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37530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38608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36451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36980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38578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37499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39676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45048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39646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40755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47195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47724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46127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43980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41823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3"/>
            <p:cNvSpPr/>
            <p:nvPr/>
          </p:nvSpPr>
          <p:spPr>
            <a:xfrm>
              <a:off x="42902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3"/>
            <p:cNvSpPr/>
            <p:nvPr/>
          </p:nvSpPr>
          <p:spPr>
            <a:xfrm>
              <a:off x="43950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3"/>
            <p:cNvSpPr/>
            <p:nvPr/>
          </p:nvSpPr>
          <p:spPr>
            <a:xfrm>
              <a:off x="45577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3"/>
            <p:cNvSpPr/>
            <p:nvPr/>
          </p:nvSpPr>
          <p:spPr>
            <a:xfrm>
              <a:off x="43421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41274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3"/>
            <p:cNvSpPr/>
            <p:nvPr/>
          </p:nvSpPr>
          <p:spPr>
            <a:xfrm>
              <a:off x="44499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3"/>
            <p:cNvSpPr/>
            <p:nvPr/>
          </p:nvSpPr>
          <p:spPr>
            <a:xfrm>
              <a:off x="40724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3"/>
            <p:cNvSpPr/>
            <p:nvPr/>
          </p:nvSpPr>
          <p:spPr>
            <a:xfrm>
              <a:off x="3804900" y="4721925"/>
              <a:ext cx="178050" cy="59050"/>
            </a:xfrm>
            <a:custGeom>
              <a:rect b="b" l="l" r="r" t="t"/>
              <a:pathLst>
                <a:path extrusionOk="0" h="2362" w="7122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3"/>
            <p:cNvSpPr/>
            <p:nvPr/>
          </p:nvSpPr>
          <p:spPr>
            <a:xfrm>
              <a:off x="40205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3"/>
            <p:cNvSpPr/>
            <p:nvPr/>
          </p:nvSpPr>
          <p:spPr>
            <a:xfrm>
              <a:off x="39127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3"/>
            <p:cNvSpPr/>
            <p:nvPr/>
          </p:nvSpPr>
          <p:spPr>
            <a:xfrm>
              <a:off x="42352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3"/>
            <p:cNvSpPr/>
            <p:nvPr/>
          </p:nvSpPr>
          <p:spPr>
            <a:xfrm>
              <a:off x="42871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3"/>
            <p:cNvSpPr/>
            <p:nvPr/>
          </p:nvSpPr>
          <p:spPr>
            <a:xfrm>
              <a:off x="48243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3"/>
            <p:cNvSpPr/>
            <p:nvPr/>
          </p:nvSpPr>
          <p:spPr>
            <a:xfrm>
              <a:off x="41803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3"/>
            <p:cNvSpPr/>
            <p:nvPr/>
          </p:nvSpPr>
          <p:spPr>
            <a:xfrm>
              <a:off x="46096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3"/>
            <p:cNvSpPr/>
            <p:nvPr/>
          </p:nvSpPr>
          <p:spPr>
            <a:xfrm>
              <a:off x="47175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3"/>
            <p:cNvSpPr/>
            <p:nvPr/>
          </p:nvSpPr>
          <p:spPr>
            <a:xfrm>
              <a:off x="46646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3"/>
            <p:cNvSpPr/>
            <p:nvPr/>
          </p:nvSpPr>
          <p:spPr>
            <a:xfrm>
              <a:off x="45018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3"/>
            <p:cNvSpPr/>
            <p:nvPr/>
          </p:nvSpPr>
          <p:spPr>
            <a:xfrm>
              <a:off x="42383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3"/>
            <p:cNvSpPr/>
            <p:nvPr/>
          </p:nvSpPr>
          <p:spPr>
            <a:xfrm>
              <a:off x="43451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3"/>
            <p:cNvSpPr/>
            <p:nvPr/>
          </p:nvSpPr>
          <p:spPr>
            <a:xfrm>
              <a:off x="41304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3"/>
            <p:cNvSpPr/>
            <p:nvPr/>
          </p:nvSpPr>
          <p:spPr>
            <a:xfrm>
              <a:off x="44530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3"/>
            <p:cNvSpPr/>
            <p:nvPr/>
          </p:nvSpPr>
          <p:spPr>
            <a:xfrm>
              <a:off x="40226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3915800" y="4806375"/>
              <a:ext cx="178050" cy="59025"/>
            </a:xfrm>
            <a:custGeom>
              <a:rect b="b" l="l" r="r" t="t"/>
              <a:pathLst>
                <a:path extrusionOk="0" h="2361" w="7122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45598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3700100" y="4806375"/>
              <a:ext cx="179075" cy="59025"/>
            </a:xfrm>
            <a:custGeom>
              <a:rect b="b" l="l" r="r" t="t"/>
              <a:pathLst>
                <a:path extrusionOk="0" h="2361" w="716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38079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3"/>
            <p:cNvSpPr/>
            <p:nvPr/>
          </p:nvSpPr>
          <p:spPr>
            <a:xfrm>
              <a:off x="4879300" y="4721925"/>
              <a:ext cx="179075" cy="59050"/>
            </a:xfrm>
            <a:custGeom>
              <a:rect b="b" l="l" r="r" t="t"/>
              <a:pathLst>
                <a:path extrusionOk="0" h="2362" w="7163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3"/>
            <p:cNvSpPr/>
            <p:nvPr/>
          </p:nvSpPr>
          <p:spPr>
            <a:xfrm>
              <a:off x="49840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3"/>
            <p:cNvSpPr/>
            <p:nvPr/>
          </p:nvSpPr>
          <p:spPr>
            <a:xfrm>
              <a:off x="49322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3"/>
            <p:cNvSpPr/>
            <p:nvPr/>
          </p:nvSpPr>
          <p:spPr>
            <a:xfrm>
              <a:off x="35932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3"/>
            <p:cNvSpPr/>
            <p:nvPr/>
          </p:nvSpPr>
          <p:spPr>
            <a:xfrm>
              <a:off x="46676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3"/>
            <p:cNvSpPr/>
            <p:nvPr/>
          </p:nvSpPr>
          <p:spPr>
            <a:xfrm>
              <a:off x="47755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3"/>
            <p:cNvSpPr/>
            <p:nvPr/>
          </p:nvSpPr>
          <p:spPr>
            <a:xfrm>
              <a:off x="48274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3"/>
            <p:cNvSpPr/>
            <p:nvPr/>
          </p:nvSpPr>
          <p:spPr>
            <a:xfrm>
              <a:off x="35902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3"/>
            <p:cNvSpPr/>
            <p:nvPr/>
          </p:nvSpPr>
          <p:spPr>
            <a:xfrm>
              <a:off x="43400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3"/>
            <p:cNvSpPr/>
            <p:nvPr/>
          </p:nvSpPr>
          <p:spPr>
            <a:xfrm>
              <a:off x="44468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3"/>
            <p:cNvSpPr/>
            <p:nvPr/>
          </p:nvSpPr>
          <p:spPr>
            <a:xfrm>
              <a:off x="42322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3"/>
            <p:cNvSpPr/>
            <p:nvPr/>
          </p:nvSpPr>
          <p:spPr>
            <a:xfrm>
              <a:off x="45547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3"/>
            <p:cNvSpPr/>
            <p:nvPr/>
          </p:nvSpPr>
          <p:spPr>
            <a:xfrm>
              <a:off x="47694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3"/>
            <p:cNvSpPr/>
            <p:nvPr/>
          </p:nvSpPr>
          <p:spPr>
            <a:xfrm>
              <a:off x="46615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3"/>
            <p:cNvSpPr/>
            <p:nvPr/>
          </p:nvSpPr>
          <p:spPr>
            <a:xfrm>
              <a:off x="41243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3"/>
            <p:cNvSpPr/>
            <p:nvPr/>
          </p:nvSpPr>
          <p:spPr>
            <a:xfrm>
              <a:off x="35383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3"/>
            <p:cNvSpPr/>
            <p:nvPr/>
          </p:nvSpPr>
          <p:spPr>
            <a:xfrm>
              <a:off x="3642100" y="4679200"/>
              <a:ext cx="179100" cy="60050"/>
            </a:xfrm>
            <a:custGeom>
              <a:rect b="b" l="l" r="r" t="t"/>
              <a:pathLst>
                <a:path extrusionOk="0" h="2402" w="7164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3"/>
            <p:cNvSpPr/>
            <p:nvPr/>
          </p:nvSpPr>
          <p:spPr>
            <a:xfrm>
              <a:off x="48772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3"/>
            <p:cNvSpPr/>
            <p:nvPr/>
          </p:nvSpPr>
          <p:spPr>
            <a:xfrm>
              <a:off x="34854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3"/>
            <p:cNvSpPr/>
            <p:nvPr/>
          </p:nvSpPr>
          <p:spPr>
            <a:xfrm>
              <a:off x="36950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3"/>
            <p:cNvSpPr/>
            <p:nvPr/>
          </p:nvSpPr>
          <p:spPr>
            <a:xfrm>
              <a:off x="39096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3"/>
            <p:cNvSpPr/>
            <p:nvPr/>
          </p:nvSpPr>
          <p:spPr>
            <a:xfrm>
              <a:off x="3801825" y="4637475"/>
              <a:ext cx="179100" cy="59050"/>
            </a:xfrm>
            <a:custGeom>
              <a:rect b="b" l="l" r="r" t="t"/>
              <a:pathLst>
                <a:path extrusionOk="0" h="2362" w="7164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3"/>
            <p:cNvSpPr/>
            <p:nvPr/>
          </p:nvSpPr>
          <p:spPr>
            <a:xfrm>
              <a:off x="40175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3"/>
            <p:cNvSpPr/>
            <p:nvPr/>
          </p:nvSpPr>
          <p:spPr>
            <a:xfrm>
              <a:off x="479180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3"/>
            <p:cNvSpPr/>
            <p:nvPr/>
          </p:nvSpPr>
          <p:spPr>
            <a:xfrm>
              <a:off x="4786700" y="4470625"/>
              <a:ext cx="667450" cy="89550"/>
            </a:xfrm>
            <a:custGeom>
              <a:rect b="b" l="l" r="r" t="t"/>
              <a:pathLst>
                <a:path extrusionOk="0" h="3582" w="26698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3"/>
            <p:cNvSpPr/>
            <p:nvPr/>
          </p:nvSpPr>
          <p:spPr>
            <a:xfrm>
              <a:off x="509702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3"/>
            <p:cNvSpPr/>
            <p:nvPr/>
          </p:nvSpPr>
          <p:spPr>
            <a:xfrm>
              <a:off x="5088875" y="4119600"/>
              <a:ext cx="120075" cy="410050"/>
            </a:xfrm>
            <a:custGeom>
              <a:rect b="b" l="l" r="r" t="t"/>
              <a:pathLst>
                <a:path extrusionOk="0" h="16402" w="4803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3"/>
            <p:cNvSpPr/>
            <p:nvPr/>
          </p:nvSpPr>
          <p:spPr>
            <a:xfrm>
              <a:off x="5080750" y="4128775"/>
              <a:ext cx="135325" cy="284900"/>
            </a:xfrm>
            <a:custGeom>
              <a:rect b="b" l="l" r="r" t="t"/>
              <a:pathLst>
                <a:path extrusionOk="0" h="11396" w="5413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3"/>
            <p:cNvSpPr/>
            <p:nvPr/>
          </p:nvSpPr>
          <p:spPr>
            <a:xfrm>
              <a:off x="507260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3"/>
            <p:cNvSpPr/>
            <p:nvPr/>
          </p:nvSpPr>
          <p:spPr>
            <a:xfrm>
              <a:off x="431970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3"/>
            <p:cNvSpPr/>
            <p:nvPr/>
          </p:nvSpPr>
          <p:spPr>
            <a:xfrm>
              <a:off x="4310550" y="2813225"/>
              <a:ext cx="1724550" cy="1352200"/>
            </a:xfrm>
            <a:custGeom>
              <a:rect b="b" l="l" r="r" t="t"/>
              <a:pathLst>
                <a:path extrusionOk="0" h="54088" w="68982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3"/>
            <p:cNvSpPr/>
            <p:nvPr/>
          </p:nvSpPr>
          <p:spPr>
            <a:xfrm>
              <a:off x="4410250" y="2892600"/>
              <a:ext cx="1525150" cy="1193450"/>
            </a:xfrm>
            <a:custGeom>
              <a:rect b="b" l="l" r="r" t="t"/>
              <a:pathLst>
                <a:path extrusionOk="0" h="47738" w="61006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3"/>
            <p:cNvSpPr/>
            <p:nvPr/>
          </p:nvSpPr>
          <p:spPr>
            <a:xfrm>
              <a:off x="440212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3"/>
            <p:cNvSpPr/>
            <p:nvPr/>
          </p:nvSpPr>
          <p:spPr>
            <a:xfrm>
              <a:off x="4506925" y="2953625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3"/>
            <p:cNvSpPr/>
            <p:nvPr/>
          </p:nvSpPr>
          <p:spPr>
            <a:xfrm>
              <a:off x="4506925" y="3313800"/>
              <a:ext cx="534150" cy="334775"/>
            </a:xfrm>
            <a:custGeom>
              <a:rect b="b" l="l" r="r" t="t"/>
              <a:pathLst>
                <a:path extrusionOk="0" h="13391" w="21366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3"/>
            <p:cNvSpPr/>
            <p:nvPr/>
          </p:nvSpPr>
          <p:spPr>
            <a:xfrm>
              <a:off x="4506925" y="3681100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3"/>
            <p:cNvSpPr/>
            <p:nvPr/>
          </p:nvSpPr>
          <p:spPr>
            <a:xfrm>
              <a:off x="5110250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3"/>
            <p:cNvSpPr/>
            <p:nvPr/>
          </p:nvSpPr>
          <p:spPr>
            <a:xfrm>
              <a:off x="5110250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3"/>
            <p:cNvSpPr/>
            <p:nvPr/>
          </p:nvSpPr>
          <p:spPr>
            <a:xfrm>
              <a:off x="3941225" y="2531400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3"/>
            <p:cNvSpPr/>
            <p:nvPr/>
          </p:nvSpPr>
          <p:spPr>
            <a:xfrm>
              <a:off x="3936125" y="2523250"/>
              <a:ext cx="668475" cy="89575"/>
            </a:xfrm>
            <a:custGeom>
              <a:rect b="b" l="l" r="r" t="t"/>
              <a:pathLst>
                <a:path extrusionOk="0" h="3583" w="26739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3"/>
            <p:cNvSpPr/>
            <p:nvPr/>
          </p:nvSpPr>
          <p:spPr>
            <a:xfrm>
              <a:off x="4246450" y="2181400"/>
              <a:ext cx="103800" cy="392750"/>
            </a:xfrm>
            <a:custGeom>
              <a:rect b="b" l="l" r="r" t="t"/>
              <a:pathLst>
                <a:path extrusionOk="0" h="15710" w="4152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3"/>
            <p:cNvSpPr/>
            <p:nvPr/>
          </p:nvSpPr>
          <p:spPr>
            <a:xfrm>
              <a:off x="4238300" y="217225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3"/>
            <p:cNvSpPr/>
            <p:nvPr/>
          </p:nvSpPr>
          <p:spPr>
            <a:xfrm>
              <a:off x="4230175" y="2181400"/>
              <a:ext cx="136350" cy="284900"/>
            </a:xfrm>
            <a:custGeom>
              <a:rect b="b" l="l" r="r" t="t"/>
              <a:pathLst>
                <a:path extrusionOk="0" h="11396" w="5454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3"/>
            <p:cNvSpPr/>
            <p:nvPr/>
          </p:nvSpPr>
          <p:spPr>
            <a:xfrm>
              <a:off x="4222025" y="2172250"/>
              <a:ext cx="152650" cy="303225"/>
            </a:xfrm>
            <a:custGeom>
              <a:rect b="b" l="l" r="r" t="t"/>
              <a:pathLst>
                <a:path extrusionOk="0" h="12129" w="6106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3"/>
            <p:cNvSpPr/>
            <p:nvPr/>
          </p:nvSpPr>
          <p:spPr>
            <a:xfrm>
              <a:off x="3469125" y="874000"/>
              <a:ext cx="1707275" cy="1335925"/>
            </a:xfrm>
            <a:custGeom>
              <a:rect b="b" l="l" r="r" t="t"/>
              <a:pathLst>
                <a:path extrusionOk="0" h="53437" w="68291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3"/>
            <p:cNvSpPr/>
            <p:nvPr/>
          </p:nvSpPr>
          <p:spPr>
            <a:xfrm>
              <a:off x="3461000" y="865875"/>
              <a:ext cx="1723550" cy="1352175"/>
            </a:xfrm>
            <a:custGeom>
              <a:rect b="b" l="l" r="r" t="t"/>
              <a:pathLst>
                <a:path extrusionOk="0" h="54087" w="68942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3"/>
            <p:cNvSpPr/>
            <p:nvPr/>
          </p:nvSpPr>
          <p:spPr>
            <a:xfrm>
              <a:off x="3560700" y="945225"/>
              <a:ext cx="1524125" cy="1193475"/>
            </a:xfrm>
            <a:custGeom>
              <a:rect b="b" l="l" r="r" t="t"/>
              <a:pathLst>
                <a:path extrusionOk="0" h="47739" w="60965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3"/>
            <p:cNvSpPr/>
            <p:nvPr/>
          </p:nvSpPr>
          <p:spPr>
            <a:xfrm>
              <a:off x="3551550" y="937075"/>
              <a:ext cx="1542450" cy="1209750"/>
            </a:xfrm>
            <a:custGeom>
              <a:rect b="b" l="l" r="r" t="t"/>
              <a:pathLst>
                <a:path extrusionOk="0" h="48390" w="61698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3"/>
            <p:cNvSpPr/>
            <p:nvPr/>
          </p:nvSpPr>
          <p:spPr>
            <a:xfrm>
              <a:off x="3671600" y="1070375"/>
              <a:ext cx="637950" cy="293050"/>
            </a:xfrm>
            <a:custGeom>
              <a:rect b="b" l="l" r="r" t="t"/>
              <a:pathLst>
                <a:path extrusionOk="0" h="11722" w="25518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3"/>
            <p:cNvSpPr/>
            <p:nvPr/>
          </p:nvSpPr>
          <p:spPr>
            <a:xfrm>
              <a:off x="3760125" y="1538400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3"/>
            <p:cNvSpPr/>
            <p:nvPr/>
          </p:nvSpPr>
          <p:spPr>
            <a:xfrm>
              <a:off x="3760125" y="1639125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3"/>
            <p:cNvSpPr/>
            <p:nvPr/>
          </p:nvSpPr>
          <p:spPr>
            <a:xfrm>
              <a:off x="3760125" y="1866000"/>
              <a:ext cx="1047975" cy="115000"/>
            </a:xfrm>
            <a:custGeom>
              <a:rect b="b" l="l" r="r" t="t"/>
              <a:pathLst>
                <a:path extrusionOk="0" h="4600" w="41919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3"/>
            <p:cNvSpPr/>
            <p:nvPr/>
          </p:nvSpPr>
          <p:spPr>
            <a:xfrm>
              <a:off x="3760125" y="1764250"/>
              <a:ext cx="1047975" cy="116025"/>
            </a:xfrm>
            <a:custGeom>
              <a:rect b="b" l="l" r="r" t="t"/>
              <a:pathLst>
                <a:path extrusionOk="0" h="4641" w="41919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3"/>
            <p:cNvSpPr/>
            <p:nvPr/>
          </p:nvSpPr>
          <p:spPr>
            <a:xfrm>
              <a:off x="4825375" y="1479375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3"/>
            <p:cNvSpPr/>
            <p:nvPr/>
          </p:nvSpPr>
          <p:spPr>
            <a:xfrm>
              <a:off x="4825375" y="1599425"/>
              <a:ext cx="96675" cy="96700"/>
            </a:xfrm>
            <a:custGeom>
              <a:rect b="b" l="l" r="r" t="t"/>
              <a:pathLst>
                <a:path extrusionOk="0" h="3868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3"/>
            <p:cNvSpPr/>
            <p:nvPr/>
          </p:nvSpPr>
          <p:spPr>
            <a:xfrm>
              <a:off x="4825375" y="1804950"/>
              <a:ext cx="96675" cy="96675"/>
            </a:xfrm>
            <a:custGeom>
              <a:rect b="b" l="l" r="r" t="t"/>
              <a:pathLst>
                <a:path extrusionOk="0" h="3867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3"/>
            <p:cNvSpPr/>
            <p:nvPr/>
          </p:nvSpPr>
          <p:spPr>
            <a:xfrm>
              <a:off x="4825375" y="1924000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3"/>
            <p:cNvSpPr/>
            <p:nvPr/>
          </p:nvSpPr>
          <p:spPr>
            <a:xfrm>
              <a:off x="3644125" y="1479375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3"/>
            <p:cNvSpPr/>
            <p:nvPr/>
          </p:nvSpPr>
          <p:spPr>
            <a:xfrm>
              <a:off x="3644125" y="1599425"/>
              <a:ext cx="96700" cy="96700"/>
            </a:xfrm>
            <a:custGeom>
              <a:rect b="b" l="l" r="r" t="t"/>
              <a:pathLst>
                <a:path extrusionOk="0" h="3868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3"/>
            <p:cNvSpPr/>
            <p:nvPr/>
          </p:nvSpPr>
          <p:spPr>
            <a:xfrm>
              <a:off x="3644125" y="1804950"/>
              <a:ext cx="96700" cy="96675"/>
            </a:xfrm>
            <a:custGeom>
              <a:rect b="b" l="l" r="r" t="t"/>
              <a:pathLst>
                <a:path extrusionOk="0" h="3867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3"/>
            <p:cNvSpPr/>
            <p:nvPr/>
          </p:nvSpPr>
          <p:spPr>
            <a:xfrm>
              <a:off x="3644125" y="1924000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3"/>
            <p:cNvSpPr/>
            <p:nvPr/>
          </p:nvSpPr>
          <p:spPr>
            <a:xfrm>
              <a:off x="4389900" y="105307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3"/>
            <p:cNvSpPr/>
            <p:nvPr/>
          </p:nvSpPr>
          <p:spPr>
            <a:xfrm>
              <a:off x="279255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3"/>
            <p:cNvSpPr/>
            <p:nvPr/>
          </p:nvSpPr>
          <p:spPr>
            <a:xfrm>
              <a:off x="2787450" y="4470625"/>
              <a:ext cx="667475" cy="89550"/>
            </a:xfrm>
            <a:custGeom>
              <a:rect b="b" l="l" r="r" t="t"/>
              <a:pathLst>
                <a:path extrusionOk="0" h="3582" w="26699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3"/>
            <p:cNvSpPr/>
            <p:nvPr/>
          </p:nvSpPr>
          <p:spPr>
            <a:xfrm>
              <a:off x="309777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3"/>
            <p:cNvSpPr/>
            <p:nvPr/>
          </p:nvSpPr>
          <p:spPr>
            <a:xfrm>
              <a:off x="3089625" y="411960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3"/>
            <p:cNvSpPr/>
            <p:nvPr/>
          </p:nvSpPr>
          <p:spPr>
            <a:xfrm>
              <a:off x="3081500" y="4128775"/>
              <a:ext cx="135350" cy="284900"/>
            </a:xfrm>
            <a:custGeom>
              <a:rect b="b" l="l" r="r" t="t"/>
              <a:pathLst>
                <a:path extrusionOk="0" h="11396" w="5414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3"/>
            <p:cNvSpPr/>
            <p:nvPr/>
          </p:nvSpPr>
          <p:spPr>
            <a:xfrm>
              <a:off x="307335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3"/>
            <p:cNvSpPr/>
            <p:nvPr/>
          </p:nvSpPr>
          <p:spPr>
            <a:xfrm>
              <a:off x="232045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3"/>
            <p:cNvSpPr/>
            <p:nvPr/>
          </p:nvSpPr>
          <p:spPr>
            <a:xfrm>
              <a:off x="2311300" y="2813225"/>
              <a:ext cx="1724575" cy="1352200"/>
            </a:xfrm>
            <a:custGeom>
              <a:rect b="b" l="l" r="r" t="t"/>
              <a:pathLst>
                <a:path extrusionOk="0" h="54088" w="68983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3"/>
            <p:cNvSpPr/>
            <p:nvPr/>
          </p:nvSpPr>
          <p:spPr>
            <a:xfrm>
              <a:off x="2411025" y="2892600"/>
              <a:ext cx="1525125" cy="1193450"/>
            </a:xfrm>
            <a:custGeom>
              <a:rect b="b" l="l" r="r" t="t"/>
              <a:pathLst>
                <a:path extrusionOk="0" h="47738" w="61005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3"/>
            <p:cNvSpPr/>
            <p:nvPr/>
          </p:nvSpPr>
          <p:spPr>
            <a:xfrm>
              <a:off x="240287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3"/>
            <p:cNvSpPr/>
            <p:nvPr/>
          </p:nvSpPr>
          <p:spPr>
            <a:xfrm>
              <a:off x="270097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3"/>
            <p:cNvSpPr/>
            <p:nvPr/>
          </p:nvSpPr>
          <p:spPr>
            <a:xfrm>
              <a:off x="2700975" y="3313800"/>
              <a:ext cx="534175" cy="334775"/>
            </a:xfrm>
            <a:custGeom>
              <a:rect b="b" l="l" r="r" t="t"/>
              <a:pathLst>
                <a:path extrusionOk="0" h="13391" w="21367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3"/>
            <p:cNvSpPr/>
            <p:nvPr/>
          </p:nvSpPr>
          <p:spPr>
            <a:xfrm>
              <a:off x="2700975" y="368110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3"/>
            <p:cNvSpPr/>
            <p:nvPr/>
          </p:nvSpPr>
          <p:spPr>
            <a:xfrm>
              <a:off x="2692850" y="3672950"/>
              <a:ext cx="551450" cy="352075"/>
            </a:xfrm>
            <a:custGeom>
              <a:rect b="b" l="l" r="r" t="t"/>
              <a:pathLst>
                <a:path extrusionOk="0" h="14083" w="22058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3"/>
            <p:cNvSpPr/>
            <p:nvPr/>
          </p:nvSpPr>
          <p:spPr>
            <a:xfrm>
              <a:off x="330432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3304325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3173075" y="2324875"/>
              <a:ext cx="135325" cy="249275"/>
            </a:xfrm>
            <a:custGeom>
              <a:rect b="b" l="l" r="r" t="t"/>
              <a:pathLst>
                <a:path extrusionOk="0" h="9971" w="5413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2390675" y="1910275"/>
              <a:ext cx="866850" cy="1118675"/>
            </a:xfrm>
            <a:custGeom>
              <a:rect b="b" l="l" r="r" t="t"/>
              <a:pathLst>
                <a:path extrusionOk="0" h="44747" w="34674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3"/>
            <p:cNvSpPr/>
            <p:nvPr/>
          </p:nvSpPr>
          <p:spPr>
            <a:xfrm>
              <a:off x="2431350" y="1943325"/>
              <a:ext cx="633900" cy="998125"/>
            </a:xfrm>
            <a:custGeom>
              <a:rect b="b" l="l" r="r" t="t"/>
              <a:pathLst>
                <a:path extrusionOk="0" h="39925" w="25356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3"/>
            <p:cNvSpPr/>
            <p:nvPr/>
          </p:nvSpPr>
          <p:spPr>
            <a:xfrm>
              <a:off x="2939050" y="2055250"/>
              <a:ext cx="304250" cy="177050"/>
            </a:xfrm>
            <a:custGeom>
              <a:rect b="b" l="l" r="r" t="t"/>
              <a:pathLst>
                <a:path extrusionOk="0" h="7082" w="1217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3"/>
            <p:cNvSpPr/>
            <p:nvPr/>
          </p:nvSpPr>
          <p:spPr>
            <a:xfrm>
              <a:off x="2382525" y="1901600"/>
              <a:ext cx="878075" cy="1136150"/>
            </a:xfrm>
            <a:custGeom>
              <a:rect b="b" l="l" r="r" t="t"/>
              <a:pathLst>
                <a:path extrusionOk="0" h="45446" w="35123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3"/>
            <p:cNvSpPr/>
            <p:nvPr/>
          </p:nvSpPr>
          <p:spPr>
            <a:xfrm>
              <a:off x="2417125" y="1742250"/>
              <a:ext cx="1039825" cy="903125"/>
            </a:xfrm>
            <a:custGeom>
              <a:rect b="b" l="l" r="r" t="t"/>
              <a:pathLst>
                <a:path extrusionOk="0" h="36125" w="41593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3"/>
            <p:cNvSpPr/>
            <p:nvPr/>
          </p:nvSpPr>
          <p:spPr>
            <a:xfrm>
              <a:off x="2435425" y="1733725"/>
              <a:ext cx="997100" cy="919800"/>
            </a:xfrm>
            <a:custGeom>
              <a:rect b="b" l="l" r="r" t="t"/>
              <a:pathLst>
                <a:path extrusionOk="0" h="36792" w="39884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3"/>
            <p:cNvSpPr/>
            <p:nvPr/>
          </p:nvSpPr>
          <p:spPr>
            <a:xfrm>
              <a:off x="2586000" y="2406000"/>
              <a:ext cx="59050" cy="52500"/>
            </a:xfrm>
            <a:custGeom>
              <a:rect b="b" l="l" r="r" t="t"/>
              <a:pathLst>
                <a:path extrusionOk="0" h="2100" w="2362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3"/>
            <p:cNvSpPr/>
            <p:nvPr/>
          </p:nvSpPr>
          <p:spPr>
            <a:xfrm>
              <a:off x="2671475" y="1981950"/>
              <a:ext cx="727475" cy="348225"/>
            </a:xfrm>
            <a:custGeom>
              <a:rect b="b" l="l" r="r" t="t"/>
              <a:pathLst>
                <a:path extrusionOk="0" h="13929" w="29099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3"/>
            <p:cNvSpPr/>
            <p:nvPr/>
          </p:nvSpPr>
          <p:spPr>
            <a:xfrm>
              <a:off x="2657225" y="2145625"/>
              <a:ext cx="358175" cy="400300"/>
            </a:xfrm>
            <a:custGeom>
              <a:rect b="b" l="l" r="r" t="t"/>
              <a:pathLst>
                <a:path extrusionOk="0" h="16012" w="14327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3"/>
            <p:cNvSpPr/>
            <p:nvPr/>
          </p:nvSpPr>
          <p:spPr>
            <a:xfrm>
              <a:off x="2814925" y="2364375"/>
              <a:ext cx="487375" cy="66325"/>
            </a:xfrm>
            <a:custGeom>
              <a:rect b="b" l="l" r="r" t="t"/>
              <a:pathLst>
                <a:path extrusionOk="0" h="2653" w="19495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3"/>
            <p:cNvSpPr/>
            <p:nvPr/>
          </p:nvSpPr>
          <p:spPr>
            <a:xfrm>
              <a:off x="2735575" y="2281825"/>
              <a:ext cx="160775" cy="314125"/>
            </a:xfrm>
            <a:custGeom>
              <a:rect b="b" l="l" r="r" t="t"/>
              <a:pathLst>
                <a:path extrusionOk="0" h="12565" w="6431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3"/>
            <p:cNvSpPr/>
            <p:nvPr/>
          </p:nvSpPr>
          <p:spPr>
            <a:xfrm>
              <a:off x="2734550" y="2272975"/>
              <a:ext cx="163825" cy="331700"/>
            </a:xfrm>
            <a:custGeom>
              <a:rect b="b" l="l" r="r" t="t"/>
              <a:pathLst>
                <a:path extrusionOk="0" h="13268" w="6553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3"/>
            <p:cNvSpPr/>
            <p:nvPr/>
          </p:nvSpPr>
          <p:spPr>
            <a:xfrm>
              <a:off x="1585875" y="4992575"/>
              <a:ext cx="2500875" cy="466000"/>
            </a:xfrm>
            <a:custGeom>
              <a:rect b="b" l="l" r="r" t="t"/>
              <a:pathLst>
                <a:path extrusionOk="0" h="18640" w="100035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3"/>
            <p:cNvSpPr/>
            <p:nvPr/>
          </p:nvSpPr>
          <p:spPr>
            <a:xfrm>
              <a:off x="1577750" y="4984425"/>
              <a:ext cx="2518150" cy="483300"/>
            </a:xfrm>
            <a:custGeom>
              <a:rect b="b" l="l" r="r" t="t"/>
              <a:pathLst>
                <a:path extrusionOk="0" h="19332" w="100726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3"/>
            <p:cNvSpPr/>
            <p:nvPr/>
          </p:nvSpPr>
          <p:spPr>
            <a:xfrm>
              <a:off x="1598100" y="2881400"/>
              <a:ext cx="1406100" cy="2341600"/>
            </a:xfrm>
            <a:custGeom>
              <a:rect b="b" l="l" r="r" t="t"/>
              <a:pathLst>
                <a:path extrusionOk="0" h="93664" w="56244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3"/>
            <p:cNvSpPr/>
            <p:nvPr/>
          </p:nvSpPr>
          <p:spPr>
            <a:xfrm>
              <a:off x="1631675" y="2921075"/>
              <a:ext cx="1264675" cy="2293325"/>
            </a:xfrm>
            <a:custGeom>
              <a:rect b="b" l="l" r="r" t="t"/>
              <a:pathLst>
                <a:path extrusionOk="0" h="91733" w="50587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3"/>
            <p:cNvSpPr/>
            <p:nvPr/>
          </p:nvSpPr>
          <p:spPr>
            <a:xfrm>
              <a:off x="2061025" y="3553925"/>
              <a:ext cx="189250" cy="494225"/>
            </a:xfrm>
            <a:custGeom>
              <a:rect b="b" l="l" r="r" t="t"/>
              <a:pathLst>
                <a:path extrusionOk="0" h="19769" w="757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3"/>
            <p:cNvSpPr/>
            <p:nvPr/>
          </p:nvSpPr>
          <p:spPr>
            <a:xfrm>
              <a:off x="2482225" y="4041475"/>
              <a:ext cx="199450" cy="202600"/>
            </a:xfrm>
            <a:custGeom>
              <a:rect b="b" l="l" r="r" t="t"/>
              <a:pathLst>
                <a:path extrusionOk="0" h="8104" w="7978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3"/>
            <p:cNvSpPr/>
            <p:nvPr/>
          </p:nvSpPr>
          <p:spPr>
            <a:xfrm>
              <a:off x="2361150" y="4252250"/>
              <a:ext cx="335775" cy="50525"/>
            </a:xfrm>
            <a:custGeom>
              <a:rect b="b" l="l" r="r" t="t"/>
              <a:pathLst>
                <a:path extrusionOk="0" h="2021" w="13431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3"/>
            <p:cNvSpPr/>
            <p:nvPr/>
          </p:nvSpPr>
          <p:spPr>
            <a:xfrm>
              <a:off x="2311300" y="4874800"/>
              <a:ext cx="481275" cy="353625"/>
            </a:xfrm>
            <a:custGeom>
              <a:rect b="b" l="l" r="r" t="t"/>
              <a:pathLst>
                <a:path extrusionOk="0" h="14145" w="19251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3"/>
            <p:cNvSpPr/>
            <p:nvPr/>
          </p:nvSpPr>
          <p:spPr>
            <a:xfrm>
              <a:off x="1614375" y="2872825"/>
              <a:ext cx="1385750" cy="2358850"/>
            </a:xfrm>
            <a:custGeom>
              <a:rect b="b" l="l" r="r" t="t"/>
              <a:pathLst>
                <a:path extrusionOk="0" h="94354" w="5543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3"/>
            <p:cNvSpPr/>
            <p:nvPr/>
          </p:nvSpPr>
          <p:spPr>
            <a:xfrm>
              <a:off x="2237025" y="2767550"/>
              <a:ext cx="724450" cy="471000"/>
            </a:xfrm>
            <a:custGeom>
              <a:rect b="b" l="l" r="r" t="t"/>
              <a:pathLst>
                <a:path extrusionOk="0" h="18840" w="28978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3"/>
            <p:cNvSpPr/>
            <p:nvPr/>
          </p:nvSpPr>
          <p:spPr>
            <a:xfrm>
              <a:off x="2237025" y="2767450"/>
              <a:ext cx="532150" cy="315425"/>
            </a:xfrm>
            <a:custGeom>
              <a:rect b="b" l="l" r="r" t="t"/>
              <a:pathLst>
                <a:path extrusionOk="0" h="12617" w="21286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3"/>
            <p:cNvSpPr/>
            <p:nvPr/>
          </p:nvSpPr>
          <p:spPr>
            <a:xfrm>
              <a:off x="2227875" y="2759300"/>
              <a:ext cx="742750" cy="488050"/>
            </a:xfrm>
            <a:custGeom>
              <a:rect b="b" l="l" r="r" t="t"/>
              <a:pathLst>
                <a:path extrusionOk="0" h="19522" w="2971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3"/>
            <p:cNvSpPr/>
            <p:nvPr/>
          </p:nvSpPr>
          <p:spPr>
            <a:xfrm>
              <a:off x="3860850" y="4333950"/>
              <a:ext cx="672550" cy="470425"/>
            </a:xfrm>
            <a:custGeom>
              <a:rect b="b" l="l" r="r" t="t"/>
              <a:pathLst>
                <a:path extrusionOk="0" h="18817" w="26902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3"/>
            <p:cNvSpPr/>
            <p:nvPr/>
          </p:nvSpPr>
          <p:spPr>
            <a:xfrm>
              <a:off x="3852700" y="4326150"/>
              <a:ext cx="674575" cy="486350"/>
            </a:xfrm>
            <a:custGeom>
              <a:rect b="b" l="l" r="r" t="t"/>
              <a:pathLst>
                <a:path extrusionOk="0" h="19454" w="26983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3"/>
            <p:cNvSpPr/>
            <p:nvPr/>
          </p:nvSpPr>
          <p:spPr>
            <a:xfrm>
              <a:off x="4208800" y="4389225"/>
              <a:ext cx="212675" cy="101775"/>
            </a:xfrm>
            <a:custGeom>
              <a:rect b="b" l="l" r="r" t="t"/>
              <a:pathLst>
                <a:path extrusionOk="0" h="4071" w="8507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3"/>
            <p:cNvSpPr/>
            <p:nvPr/>
          </p:nvSpPr>
          <p:spPr>
            <a:xfrm>
              <a:off x="4107075" y="4395325"/>
              <a:ext cx="78350" cy="56000"/>
            </a:xfrm>
            <a:custGeom>
              <a:rect b="b" l="l" r="r" t="t"/>
              <a:pathLst>
                <a:path extrusionOk="0" h="2240" w="3134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3"/>
            <p:cNvSpPr/>
            <p:nvPr/>
          </p:nvSpPr>
          <p:spPr>
            <a:xfrm>
              <a:off x="3132375" y="4321475"/>
              <a:ext cx="590625" cy="357750"/>
            </a:xfrm>
            <a:custGeom>
              <a:rect b="b" l="l" r="r" t="t"/>
              <a:pathLst>
                <a:path extrusionOk="0" h="14310" w="23625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3"/>
            <p:cNvSpPr/>
            <p:nvPr/>
          </p:nvSpPr>
          <p:spPr>
            <a:xfrm>
              <a:off x="3136450" y="4312925"/>
              <a:ext cx="579950" cy="374425"/>
            </a:xfrm>
            <a:custGeom>
              <a:rect b="b" l="l" r="r" t="t"/>
              <a:pathLst>
                <a:path extrusionOk="0" h="14977" w="23198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3"/>
            <p:cNvSpPr/>
            <p:nvPr/>
          </p:nvSpPr>
          <p:spPr>
            <a:xfrm>
              <a:off x="3444725" y="4365825"/>
              <a:ext cx="110925" cy="69225"/>
            </a:xfrm>
            <a:custGeom>
              <a:rect b="b" l="l" r="r" t="t"/>
              <a:pathLst>
                <a:path extrusionOk="0" h="2769" w="4437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3"/>
            <p:cNvSpPr/>
            <p:nvPr/>
          </p:nvSpPr>
          <p:spPr>
            <a:xfrm>
              <a:off x="3362300" y="4339625"/>
              <a:ext cx="85500" cy="62600"/>
            </a:xfrm>
            <a:custGeom>
              <a:rect b="b" l="l" r="r" t="t"/>
              <a:pathLst>
                <a:path extrusionOk="0" h="2504" w="342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3"/>
            <p:cNvSpPr/>
            <p:nvPr/>
          </p:nvSpPr>
          <p:spPr>
            <a:xfrm>
              <a:off x="2535150" y="3264975"/>
              <a:ext cx="1519025" cy="2054400"/>
            </a:xfrm>
            <a:custGeom>
              <a:rect b="b" l="l" r="r" t="t"/>
              <a:pathLst>
                <a:path extrusionOk="0" h="82176" w="60761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3"/>
            <p:cNvSpPr/>
            <p:nvPr/>
          </p:nvSpPr>
          <p:spPr>
            <a:xfrm>
              <a:off x="2553450" y="3316850"/>
              <a:ext cx="1490550" cy="2002325"/>
            </a:xfrm>
            <a:custGeom>
              <a:rect b="b" l="l" r="r" t="t"/>
              <a:pathLst>
                <a:path extrusionOk="0" h="80093" w="59622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3"/>
            <p:cNvSpPr/>
            <p:nvPr/>
          </p:nvSpPr>
          <p:spPr>
            <a:xfrm>
              <a:off x="2545325" y="3256325"/>
              <a:ext cx="1502750" cy="2072025"/>
            </a:xfrm>
            <a:custGeom>
              <a:rect b="b" l="l" r="r" t="t"/>
              <a:pathLst>
                <a:path extrusionOk="0" h="82881" w="6011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3"/>
            <p:cNvSpPr/>
            <p:nvPr/>
          </p:nvSpPr>
          <p:spPr>
            <a:xfrm>
              <a:off x="3802850" y="4638300"/>
              <a:ext cx="175025" cy="233225"/>
            </a:xfrm>
            <a:custGeom>
              <a:rect b="b" l="l" r="r" t="t"/>
              <a:pathLst>
                <a:path extrusionOk="0" h="9329" w="7001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3"/>
            <p:cNvSpPr/>
            <p:nvPr/>
          </p:nvSpPr>
          <p:spPr>
            <a:xfrm>
              <a:off x="975425" y="2808800"/>
              <a:ext cx="1312500" cy="2649775"/>
            </a:xfrm>
            <a:custGeom>
              <a:rect b="b" l="l" r="r" t="t"/>
              <a:pathLst>
                <a:path extrusionOk="0" h="105991" w="5250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3"/>
            <p:cNvSpPr/>
            <p:nvPr/>
          </p:nvSpPr>
          <p:spPr>
            <a:xfrm>
              <a:off x="966275" y="2801025"/>
              <a:ext cx="1330800" cy="2666700"/>
            </a:xfrm>
            <a:custGeom>
              <a:rect b="b" l="l" r="r" t="t"/>
              <a:pathLst>
                <a:path extrusionOk="0" h="106668" w="53232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3"/>
            <p:cNvSpPr/>
            <p:nvPr/>
          </p:nvSpPr>
          <p:spPr>
            <a:xfrm>
              <a:off x="474850" y="2774800"/>
              <a:ext cx="1737800" cy="2683775"/>
            </a:xfrm>
            <a:custGeom>
              <a:rect b="b" l="l" r="r" t="t"/>
              <a:pathLst>
                <a:path extrusionOk="0" h="107351" w="69512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3"/>
            <p:cNvSpPr/>
            <p:nvPr/>
          </p:nvSpPr>
          <p:spPr>
            <a:xfrm>
              <a:off x="469775" y="2766425"/>
              <a:ext cx="1751000" cy="2701300"/>
            </a:xfrm>
            <a:custGeom>
              <a:rect b="b" l="l" r="r" t="t"/>
              <a:pathLst>
                <a:path extrusionOk="0" h="108052" w="7004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3"/>
            <p:cNvSpPr/>
            <p:nvPr/>
          </p:nvSpPr>
          <p:spPr>
            <a:xfrm>
              <a:off x="1026300" y="5458550"/>
              <a:ext cx="6114750" cy="25"/>
            </a:xfrm>
            <a:custGeom>
              <a:rect b="b" l="l" r="r" t="t"/>
              <a:pathLst>
                <a:path extrusionOk="0" h="1" w="24459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3"/>
            <p:cNvSpPr/>
            <p:nvPr/>
          </p:nvSpPr>
          <p:spPr>
            <a:xfrm>
              <a:off x="1017150" y="5450400"/>
              <a:ext cx="6132050" cy="17325"/>
            </a:xfrm>
            <a:custGeom>
              <a:rect b="b" l="l" r="r" t="t"/>
              <a:pathLst>
                <a:path extrusionOk="0" h="693" w="245282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0" name="Google Shape;1880;p33"/>
          <p:cNvSpPr txBox="1"/>
          <p:nvPr>
            <p:ph type="ctrTitle"/>
          </p:nvPr>
        </p:nvSpPr>
        <p:spPr>
          <a:xfrm>
            <a:off x="5248649" y="959725"/>
            <a:ext cx="3565500" cy="17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E- Vacuation</a:t>
            </a:r>
            <a:endParaRPr sz="5000">
              <a:solidFill>
                <a:schemeClr val="dk2"/>
              </a:solidFill>
            </a:endParaRPr>
          </a:p>
        </p:txBody>
      </p:sp>
      <p:sp>
        <p:nvSpPr>
          <p:cNvPr id="1881" name="Google Shape;1881;p33"/>
          <p:cNvSpPr txBox="1"/>
          <p:nvPr>
            <p:ph idx="1" type="subTitle"/>
          </p:nvPr>
        </p:nvSpPr>
        <p:spPr>
          <a:xfrm>
            <a:off x="5492881" y="2840908"/>
            <a:ext cx="32643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A online evacuation Information System</a:t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42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90" name="Google Shape;2190;p42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Evacuee List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91" name="Google Shape;21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63" y="1180607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43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97" name="Google Shape;2197;p43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DonationsList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98" name="Google Shape;21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63" y="1062182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44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204" name="Google Shape;2204;p44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Weather Forcast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205" name="Google Shape;220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63" y="1180607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0" name="Google Shape;221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400" y="177675"/>
            <a:ext cx="6027199" cy="46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5" name="Google Shape;22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800" y="298213"/>
            <a:ext cx="5176975" cy="454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0" name="Google Shape;222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50" y="936850"/>
            <a:ext cx="7962900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5" name="Google Shape;222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9025" y="152400"/>
            <a:ext cx="454401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9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p49"/>
          <p:cNvSpPr txBox="1"/>
          <p:nvPr>
            <p:ph type="title"/>
          </p:nvPr>
        </p:nvSpPr>
        <p:spPr>
          <a:xfrm>
            <a:off x="2101400" y="1422623"/>
            <a:ext cx="4937700" cy="10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34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E-vacuation 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34"/>
          <p:cNvSpPr txBox="1"/>
          <p:nvPr>
            <p:ph idx="1" type="body"/>
          </p:nvPr>
        </p:nvSpPr>
        <p:spPr>
          <a:xfrm>
            <a:off x="714650" y="1152150"/>
            <a:ext cx="7705500" cy="17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Clr>
                <a:srgbClr val="30394B"/>
              </a:buClr>
              <a:buSzPts val="2200"/>
              <a:buAutoNum type="arabicPeriod"/>
            </a:pPr>
            <a:r>
              <a:rPr lang="en" sz="2200"/>
              <a:t>I work on this concept in school.</a:t>
            </a:r>
            <a:endParaRPr sz="2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2200"/>
              <a:buAutoNum type="arabicPeriod"/>
            </a:pPr>
            <a:r>
              <a:rPr lang="en" sz="2200"/>
              <a:t>We only develop a mobile app, and I want to try it out on the web.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Data being pushed around and updated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Tables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2" name="Google Shape;1892;p35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3" name="Google Shape;1893;p35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5"/>
            <p:cNvSpPr/>
            <p:nvPr/>
          </p:nvSpPr>
          <p:spPr>
            <a:xfrm>
              <a:off x="934125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5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5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5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5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5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5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5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5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5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5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5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5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5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5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5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5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5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5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5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5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5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5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5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5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5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5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5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5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5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5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5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5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5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5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5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5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5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5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5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5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5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5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5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5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5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5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5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5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5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5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5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5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5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5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5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5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5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5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5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5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5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5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5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5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5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5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5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5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5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5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5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5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5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5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5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5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5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5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5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5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5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5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5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5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5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5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5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5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5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5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5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5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5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5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5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5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5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5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5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5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5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5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5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5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5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5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5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5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5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5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5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5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5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5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5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5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5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5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5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5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5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5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5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5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5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5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5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5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5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5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5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5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5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5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5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5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5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5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5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5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5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5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5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5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5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5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5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5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5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5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5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5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" name="Google Shape;2102;p35"/>
          <p:cNvGrpSpPr/>
          <p:nvPr/>
        </p:nvGrpSpPr>
        <p:grpSpPr>
          <a:xfrm>
            <a:off x="749647" y="824023"/>
            <a:ext cx="635100" cy="734640"/>
            <a:chOff x="731647" y="573573"/>
            <a:chExt cx="635100" cy="734640"/>
          </a:xfrm>
        </p:grpSpPr>
        <p:grpSp>
          <p:nvGrpSpPr>
            <p:cNvPr id="2103" name="Google Shape;2103;p35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4" name="Google Shape;2104;p35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35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6" name="Google Shape;2106;p35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7" name="Google Shape;2107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08" name="Google Shape;2108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09" name="Google Shape;2109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0" name="Google Shape;2110;p35"/>
          <p:cNvGrpSpPr/>
          <p:nvPr/>
        </p:nvGrpSpPr>
        <p:grpSpPr>
          <a:xfrm>
            <a:off x="731647" y="1646760"/>
            <a:ext cx="635100" cy="733490"/>
            <a:chOff x="731647" y="1650460"/>
            <a:chExt cx="635100" cy="733490"/>
          </a:xfrm>
        </p:grpSpPr>
        <p:grpSp>
          <p:nvGrpSpPr>
            <p:cNvPr id="2111" name="Google Shape;2111;p35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2" name="Google Shape;2112;p35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35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4" name="Google Shape;2114;p35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5" name="Google Shape;2115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6" name="Google Shape;2116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7" name="Google Shape;2117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8" name="Google Shape;2118;p35"/>
          <p:cNvGrpSpPr/>
          <p:nvPr/>
        </p:nvGrpSpPr>
        <p:grpSpPr>
          <a:xfrm>
            <a:off x="731647" y="2424464"/>
            <a:ext cx="635100" cy="734984"/>
            <a:chOff x="731647" y="2728277"/>
            <a:chExt cx="635100" cy="734984"/>
          </a:xfrm>
        </p:grpSpPr>
        <p:grpSp>
          <p:nvGrpSpPr>
            <p:cNvPr id="2119" name="Google Shape;2119;p35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0" name="Google Shape;2120;p35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35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2" name="Google Shape;2122;p35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3" name="Google Shape;2123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4" name="Google Shape;2124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5" name="Google Shape;2125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6" name="Google Shape;2126;p35"/>
          <p:cNvGrpSpPr/>
          <p:nvPr/>
        </p:nvGrpSpPr>
        <p:grpSpPr>
          <a:xfrm>
            <a:off x="774423" y="3203674"/>
            <a:ext cx="585562" cy="733529"/>
            <a:chOff x="731647" y="3806675"/>
            <a:chExt cx="635100" cy="734704"/>
          </a:xfrm>
        </p:grpSpPr>
        <p:grpSp>
          <p:nvGrpSpPr>
            <p:cNvPr id="2127" name="Google Shape;2127;p35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8" name="Google Shape;2128;p35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35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0" name="Google Shape;2130;p35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1" name="Google Shape;2131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2" name="Google Shape;2132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3" name="Google Shape;2133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4" name="Google Shape;2134;p35"/>
          <p:cNvSpPr txBox="1"/>
          <p:nvPr>
            <p:ph type="title"/>
          </p:nvPr>
        </p:nvSpPr>
        <p:spPr>
          <a:xfrm>
            <a:off x="431000" y="99050"/>
            <a:ext cx="4125300" cy="6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Framework/Libraries Used</a:t>
            </a:r>
            <a:endParaRPr/>
          </a:p>
        </p:txBody>
      </p:sp>
      <p:sp>
        <p:nvSpPr>
          <p:cNvPr id="2135" name="Google Shape;2135;p35"/>
          <p:cNvSpPr txBox="1"/>
          <p:nvPr>
            <p:ph idx="7" type="subTitle"/>
          </p:nvPr>
        </p:nvSpPr>
        <p:spPr>
          <a:xfrm>
            <a:off x="1487333" y="931194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Struts 2 </a:t>
            </a:r>
            <a:endParaRPr/>
          </a:p>
        </p:txBody>
      </p:sp>
      <p:sp>
        <p:nvSpPr>
          <p:cNvPr id="2136" name="Google Shape;2136;p35"/>
          <p:cNvSpPr txBox="1"/>
          <p:nvPr>
            <p:ph idx="9" type="title"/>
          </p:nvPr>
        </p:nvSpPr>
        <p:spPr>
          <a:xfrm>
            <a:off x="845366" y="968601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7" name="Google Shape;2137;p35"/>
          <p:cNvSpPr txBox="1"/>
          <p:nvPr>
            <p:ph idx="13" type="title"/>
          </p:nvPr>
        </p:nvSpPr>
        <p:spPr>
          <a:xfrm>
            <a:off x="813816" y="179766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8" name="Google Shape;2138;p35"/>
          <p:cNvSpPr txBox="1"/>
          <p:nvPr>
            <p:ph idx="14" type="title"/>
          </p:nvPr>
        </p:nvSpPr>
        <p:spPr>
          <a:xfrm>
            <a:off x="813816" y="257654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39" name="Google Shape;2139;p35"/>
          <p:cNvSpPr txBox="1"/>
          <p:nvPr>
            <p:ph idx="15" type="title"/>
          </p:nvPr>
        </p:nvSpPr>
        <p:spPr>
          <a:xfrm>
            <a:off x="856604" y="3354977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40" name="Google Shape;2140;p35"/>
          <p:cNvSpPr txBox="1"/>
          <p:nvPr>
            <p:ph idx="7" type="subTitle"/>
          </p:nvPr>
        </p:nvSpPr>
        <p:spPr>
          <a:xfrm>
            <a:off x="1487333" y="1709444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Bootstrap 5</a:t>
            </a:r>
            <a:endParaRPr/>
          </a:p>
        </p:txBody>
      </p:sp>
      <p:sp>
        <p:nvSpPr>
          <p:cNvPr id="2141" name="Google Shape;2141;p35"/>
          <p:cNvSpPr txBox="1"/>
          <p:nvPr>
            <p:ph idx="7" type="subTitle"/>
          </p:nvPr>
        </p:nvSpPr>
        <p:spPr>
          <a:xfrm>
            <a:off x="1450333" y="2558244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&amp; CSS</a:t>
            </a:r>
            <a:endParaRPr/>
          </a:p>
        </p:txBody>
      </p:sp>
      <p:sp>
        <p:nvSpPr>
          <p:cNvPr id="2142" name="Google Shape;2142;p35"/>
          <p:cNvSpPr txBox="1"/>
          <p:nvPr>
            <p:ph idx="7" type="subTitle"/>
          </p:nvPr>
        </p:nvSpPr>
        <p:spPr>
          <a:xfrm>
            <a:off x="1450333" y="3336669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Workbench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6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p36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48" name="Google Shape;2148;p36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Landing Page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49" name="Google Shape;21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300" y="1288607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p37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55" name="Google Shape;2155;p37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Evacuation Page List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56" name="Google Shape;21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900" y="1324232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0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8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62" name="Google Shape;2162;p38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Evacuee Page List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63" name="Google Shape;21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188" y="1276807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9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69" name="Google Shape;2169;p39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</a:t>
            </a:r>
            <a:r>
              <a:rPr lang="en"/>
              <a:t>Login Form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70" name="Google Shape;217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63" y="1254607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4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40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76" name="Google Shape;2176;p40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</a:t>
            </a:r>
            <a:r>
              <a:rPr lang="en"/>
              <a:t>Registration</a:t>
            </a:r>
            <a:r>
              <a:rPr lang="en"/>
              <a:t> Form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77" name="Google Shape;217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7338" y="1287232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p41"/>
          <p:cNvSpPr txBox="1"/>
          <p:nvPr>
            <p:ph type="title"/>
          </p:nvPr>
        </p:nvSpPr>
        <p:spPr>
          <a:xfrm>
            <a:off x="2757175" y="627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Pages</a:t>
            </a:r>
            <a:endParaRPr sz="2400"/>
          </a:p>
        </p:txBody>
      </p:sp>
      <p:sp>
        <p:nvSpPr>
          <p:cNvPr id="2183" name="Google Shape;2183;p41"/>
          <p:cNvSpPr txBox="1"/>
          <p:nvPr>
            <p:ph idx="1" type="subTitle"/>
          </p:nvPr>
        </p:nvSpPr>
        <p:spPr>
          <a:xfrm>
            <a:off x="2795600" y="638432"/>
            <a:ext cx="3200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- Evacuation List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84" name="Google Shape;218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363" y="1324232"/>
            <a:ext cx="6484872" cy="351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